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6" r:id="rId3"/>
    <p:sldId id="308" r:id="rId4"/>
    <p:sldId id="309" r:id="rId5"/>
    <p:sldId id="310" r:id="rId6"/>
    <p:sldId id="316" r:id="rId7"/>
    <p:sldId id="311" r:id="rId8"/>
    <p:sldId id="312" r:id="rId9"/>
    <p:sldId id="317" r:id="rId10"/>
    <p:sldId id="313" r:id="rId11"/>
    <p:sldId id="314" r:id="rId12"/>
    <p:sldId id="315" r:id="rId13"/>
    <p:sldId id="305" r:id="rId14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ий аркуш" id="{15202A74-163D-4B71-BBA8-E2FCD164262F}">
          <p14:sldIdLst>
            <p14:sldId id="257"/>
            <p14:sldId id="306"/>
            <p14:sldId id="308"/>
            <p14:sldId id="309"/>
            <p14:sldId id="310"/>
            <p14:sldId id="316"/>
            <p14:sldId id="311"/>
            <p14:sldId id="312"/>
            <p14:sldId id="317"/>
            <p14:sldId id="313"/>
            <p14:sldId id="314"/>
            <p14:sldId id="315"/>
          </p14:sldIdLst>
        </p14:section>
        <p14:section name="Загальні висновки" id="{4AB6C702-EE4D-4283-ACB0-770710E41AE6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2865" autoAdjust="0"/>
  </p:normalViewPr>
  <p:slideViewPr>
    <p:cSldViewPr snapToGrid="0">
      <p:cViewPr varScale="1">
        <p:scale>
          <a:sx n="109" d="100"/>
          <a:sy n="109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04" d="100"/>
          <a:sy n="104" d="100"/>
        </p:scale>
        <p:origin x="538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B36063CE-81D6-4592-B207-02AC171A7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D0ED2FB-04F3-43CB-8E36-B4E39D991B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8BBC0-096E-4C2A-8106-7F8F427104B3}" type="datetime1">
              <a:rPr lang="uk-UA" smtClean="0"/>
              <a:t>25.03.2025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A7224F-3F9F-4155-9DBA-B0F7C4F4C4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6AEDFA8-A61F-4BA7-BB22-D43A7431CB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B2D1E5-99D9-439B-BCD7-1C5E4AABA6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382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890612-D399-462A-B0B1-E818A366E8A6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37B1F30-39B2-4CE2-8EF3-91F3179569A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/>
              <a:t>Ми розробили цей шаблон, щоб кожен учасник команди проекту мав набір слайдів із власною темою. Ось як учасники можуть додати новий слайд до свого набору: </a:t>
            </a:r>
          </a:p>
          <a:p>
            <a:pPr rtl="0"/>
            <a:br>
              <a:rPr lang="uk-UA"/>
            </a:br>
            <a:r>
              <a:rPr lang="uk-UA"/>
              <a:t>Позначте, де потрібно додати слайд: Виберіть наявний слайд в області ескізів, клацніть кнопку "Створити слайд" і виберіть макет. Новий слайд матиме ту саму тему, що й інші слайди у вашому наборі. </a:t>
            </a:r>
          </a:p>
          <a:p>
            <a:pPr rtl="0"/>
            <a:endParaRPr lang="uk-UA"/>
          </a:p>
          <a:p>
            <a:pPr rtl="0"/>
            <a:r>
              <a:rPr lang="uk-UA"/>
              <a:t>Увага! Не дратуйте колег-доповідачів, раптово змінюючи їхні теми. Це може статися, якщо ви виберете іншу тему на вкладці "Конструктор", що призводить до змінення зовнішнього вигляду всіх слайдів презентації.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7666ED7-631A-46AF-B451-227D0A8685A0}" type="slidenum">
              <a:rPr lang="uk-UA" smtClean="0"/>
              <a:pPr/>
              <a:t>1</a:t>
            </a:fld>
            <a:endParaRPr lang="uk-UA"/>
          </a:p>
        </p:txBody>
      </p:sp>
      <p:sp>
        <p:nvSpPr>
          <p:cNvPr id="7" name="Місце для зображення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кутник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12BCEF-9D48-4874-9D37-6C973DA0D2B5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кут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B1E6AB-B8B6-49CB-B52E-DE83AF2E2BF2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кут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20404A-2D52-4EAC-B67B-3E3FCF3DDD65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кутник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BCFC5-E7F4-4283-BD95-C3AD5E2E8F5D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16" name="Текстове поле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uk-UA" sz="72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7" name="Текстове поле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uk-UA" sz="72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з і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кутник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4CE82D-96B1-4986-A621-133E3A75184B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впц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кутник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7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9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0" name="Місце для тексту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1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12" name="Місце для тексту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2B8202-6B4E-4ADC-9C6A-E3F1F5CD12BE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впці зображ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кут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19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0" name="Місце для зображення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1" name="Місце для тексту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2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3" name="Місце для зображення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4" name="Місце для тексту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5" name="Місце для тексту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26" name="Місце для зображення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27" name="Місце для тексту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6025-8FAF-4896-A55F-142D9C25EABF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кутник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E71D07-343C-435C-A021-11CEE50DCDB5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кутник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F55E38A7-FC9C-47C4-A84F-5B540C7259C0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кут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418ED-32AC-4C08-ACDF-EBF8023D5A6A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кутник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7E201-E376-472F-BF15-D50BEECA3E32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кут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C94AE2-9A5C-4958-9A27-A699D049C754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кутник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EF60D2-CA0A-49C5-B6AD-2E652F6A0437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кутник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442DF-9AB7-40D0-91BC-5C97022F324F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CEC98-76AD-45A0-991F-33036FEF286E}" type="datetime1">
              <a:rPr lang="uk-UA" smtClean="0"/>
              <a:t>25.03.2025</a:t>
            </a:fld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кут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EE8898-EBDB-49E5-AE88-E8F775CC4A2F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кут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E859CA-DF63-49FB-A11F-872F535DE988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B00424-16E7-4B4E-8C8A-EBFDEC4762F6}" type="datetime1">
              <a:rPr lang="uk-UA" noProof="0" smtClean="0"/>
              <a:t>25.03.2025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EB4BD7CF-39BA-6ED2-5B76-3A6DDDCB4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7254" y="263914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id="{122527F7-B4E6-92DB-D3DE-797B96E29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920" y="2946400"/>
            <a:ext cx="3180080" cy="158496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Вихователь-методист             КЗ «ДНЗ № 7 ВМР Ольга СЛИЗЬКОУХА</a:t>
            </a:r>
            <a:endParaRPr lang="uk-UA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C495B8F-DEBC-5368-39C2-EACD863AEEB6}"/>
              </a:ext>
            </a:extLst>
          </p:cNvPr>
          <p:cNvSpPr txBox="1">
            <a:spLocks/>
          </p:cNvSpPr>
          <p:nvPr/>
        </p:nvSpPr>
        <p:spPr>
          <a:xfrm>
            <a:off x="352186" y="3215638"/>
            <a:ext cx="8781653" cy="1584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Презентація-огляд ідей </a:t>
            </a:r>
            <a:br>
              <a:rPr lang="uk-UA" sz="1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«Способи використання та застосування інноваційних методів розвитку фізичної активності та музичної діяльності дошкільників»</a:t>
            </a:r>
            <a:br>
              <a:rPr lang="uk-UA" sz="1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800" dirty="0">
              <a:solidFill>
                <a:srgbClr val="FFFF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4FAEB3-75D9-4060-B1A8-690D8A2FE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175" y="250203"/>
            <a:ext cx="2493480" cy="10546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B5510F-A5F2-4C1A-B603-1910EE2C55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681" y="4364306"/>
            <a:ext cx="1524132" cy="193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2428436-5C31-4551-B1F8-0E060A2A4356}"/>
              </a:ext>
            </a:extLst>
          </p:cNvPr>
          <p:cNvSpPr/>
          <p:nvPr/>
        </p:nvSpPr>
        <p:spPr>
          <a:xfrm>
            <a:off x="2039166" y="777552"/>
            <a:ext cx="6544408" cy="1015663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latin typeface="Comic Sans MS" panose="030F0702030302020204" pitchFamily="66" charset="0"/>
              </a:rPr>
              <a:t>Педагогічний подіум для професійної спільноти інструкторів з фізичного виховання та музичних керівників у форматі  </a:t>
            </a:r>
            <a:r>
              <a:rPr lang="en-US" sz="2000" b="1" dirty="0" err="1">
                <a:latin typeface="Comic Sans MS" panose="030F0702030302020204" pitchFamily="66" charset="0"/>
              </a:rPr>
              <a:t>ShareCamp</a:t>
            </a:r>
            <a:r>
              <a:rPr lang="uk-UA" sz="2000" b="1" dirty="0">
                <a:latin typeface="Comic Sans MS" panose="030F0702030302020204" pitchFamily="66" charset="0"/>
              </a:rPr>
              <a:t> ЗДО </a:t>
            </a:r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C77A-E48E-9EAB-CEB2-A68BD684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4B728-949E-F1C9-039D-74A942BB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5970DA-04EE-5977-F26D-72BBE0FFE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Гра на нетрадиційних музичних інструментах</a:t>
            </a:r>
            <a:endParaRPr lang="uk-UA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93D75F6E-B6A2-56B9-8098-E05404779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AD8161-165A-C764-7E1D-193DC13C45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560" y="2976517"/>
            <a:ext cx="6604000" cy="363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0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B16F3-0D20-CF16-4D70-08CCB509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371A2-2BAD-64B3-3395-7875CEDC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8A2926-0A70-20A6-B46D-B9AB67061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Елементи арт-терапії </a:t>
            </a:r>
            <a:endParaRPr lang="uk-UA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A4FEB4F3-CAE2-99CB-6E08-9C9A02A2D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754923-A205-62A2-FDD5-81BB147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65" y="3297642"/>
            <a:ext cx="4889606" cy="295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D6A68C-8063-B10B-2132-C97CABBE22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358" y="2710916"/>
            <a:ext cx="6622589" cy="372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35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CBC0-D68F-F1DE-C9D0-A45379CD0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BC842-2BA3-A95F-AACC-1826FB5B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Що ми можемо взяти на озброєння?</a:t>
            </a:r>
            <a:endParaRPr lang="uk-UA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B3E94E-1DF4-ABFD-8C23-3E1467F98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Створювати </a:t>
            </a:r>
            <a:r>
              <a:rPr lang="uk-UA" b="1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спільні заняття</a:t>
            </a: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проєкти</a:t>
            </a: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де фізичні вправи супроводжуються музичним супроводом.</a:t>
            </a:r>
            <a:endParaRPr lang="uk-UA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Впроваджувати </a:t>
            </a:r>
            <a:r>
              <a:rPr lang="uk-UA" b="1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динамічні паузи</a:t>
            </a: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з музичним супроводом для підвищення активності дітей протягом дня.</a:t>
            </a:r>
            <a:endParaRPr lang="uk-UA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Використовувати сучасні технології, аудіо- та відеоматеріали для урізноманітнення рухових та музичних занять.</a:t>
            </a:r>
            <a:endParaRPr lang="uk-UA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</a:t>
            </a:r>
            <a:r>
              <a:rPr lang="uk-UA" b="1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спільний календар заходів</a:t>
            </a:r>
            <a:r>
              <a:rPr lang="uk-UA" dirty="0">
                <a:solidFill>
                  <a:srgbClr val="1F1F1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щоб ефективно інтегрувати музику та фізкультуру у освітній процес.</a:t>
            </a:r>
            <a:endParaRPr lang="uk-UA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3676E1B3-52E9-CDA3-CC82-8DD3E5B39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047634-75EA-5F41-1F40-1512631658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5197604-E315-460A-F446-46BF36A54C53}"/>
              </a:ext>
            </a:extLst>
          </p:cNvPr>
          <p:cNvSpPr/>
          <p:nvPr/>
        </p:nvSpPr>
        <p:spPr>
          <a:xfrm>
            <a:off x="2735147" y="2967335"/>
            <a:ext cx="6721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ДЯКУЮ ЗА УВАГУ!</a:t>
            </a:r>
          </a:p>
        </p:txBody>
      </p:sp>
      <p:pic>
        <p:nvPicPr>
          <p:cNvPr id="5" name="Picture 5" descr="C:\Users\Natasha\Desktop\Безымянный1.jpg">
            <a:extLst>
              <a:ext uri="{FF2B5EF4-FFF2-40B4-BE49-F238E27FC236}">
                <a16:creationId xmlns:a16="http://schemas.microsoft.com/office/drawing/2014/main" id="{3333A9F9-8CB9-5EFA-4743-7EB462874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4183" y="396776"/>
            <a:ext cx="1805102" cy="17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41B9D-FFED-810D-E13B-955E4D25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1EBE28-DF53-30D0-13CB-CDCC5EC1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>
                <a:latin typeface="Comic Sans MS" panose="030F0702030302020204" pitchFamily="66" charset="0"/>
              </a:rPr>
              <a:t>Логоритмічна</a:t>
            </a:r>
            <a:r>
              <a:rPr lang="uk-UA" dirty="0">
                <a:latin typeface="Comic Sans MS" panose="030F0702030302020204" pitchFamily="66" charset="0"/>
              </a:rPr>
              <a:t> вправа з елементами мелодекламації</a:t>
            </a: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7280460D-621A-2535-AB47-F7BE4DAC8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980BDD-DD80-1448-719E-17F08DEF7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3038370"/>
            <a:ext cx="5212080" cy="2728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7DAEE2-8D20-A934-9A15-E4424CAAAB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05397"/>
            <a:ext cx="5934901" cy="308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46BA7-8D3B-BC2F-60E0-F972C3AA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98D45-E8C8-87C5-37C3-39AA289A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038780-EB6E-E075-F9F2-1F8DC5017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 методики Жака </a:t>
            </a:r>
            <a:r>
              <a:rPr lang="uk-UA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Далькроза</a:t>
            </a: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та сенсорної інтеграції Джин Айрес</a:t>
            </a: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A4E667E0-8CCD-8BAC-23AE-9516B6F7B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DFA1E3-E9EF-7F42-E446-DD1B26FA21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9" y="4136531"/>
            <a:ext cx="4521311" cy="2573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BE243B-3954-7545-5437-8840E8E88E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057502"/>
            <a:ext cx="3901440" cy="215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2EE77B-8AA3-B132-AE15-A8A9B19743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12" y="4249344"/>
            <a:ext cx="4342460" cy="2442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4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281AD-19EC-B400-0084-0D4E9C72B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D3E07-9FA5-6F97-F898-03D25D38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C01C70-2F9F-3060-F23C-7E3AD5B6D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нейрофітнес</a:t>
            </a: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з елементами пластичного інтонування </a:t>
            </a:r>
            <a:endParaRPr lang="uk-UA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82BA7E5F-40D0-84F2-0B3D-E6E379EBB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1B0537-87BB-B821-A471-4990D77C7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3420299"/>
            <a:ext cx="4582160" cy="2515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CEE43E-9AE0-5201-9AA1-3CFB2C9C70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395" y="2835203"/>
            <a:ext cx="6457595" cy="359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70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05199-E7E5-DD81-D0A9-F2BA564F2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16BB7-89B1-47E6-ACEA-9822B8C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55274A-5DDB-7691-6D6D-6A9D678AB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uk-UA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Майндфуленс</a:t>
            </a: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нейрогімнастика</a:t>
            </a: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з елементами самомасажу під час активного слухання музичного твору (за методикою </a:t>
            </a:r>
            <a:r>
              <a:rPr lang="uk-UA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Батії</a:t>
            </a: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Штраус)</a:t>
            </a: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B6B7AB5A-325A-56C5-F00E-D354B2CB9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F3FEFD-B498-5CC0-1FAB-9F02E4267F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890" y="3332480"/>
            <a:ext cx="5533057" cy="310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10A1C9-7784-0C44-491F-89CC8E4B6A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99" y="3850640"/>
            <a:ext cx="5131881" cy="283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048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6C8BB-3520-5D92-F3AB-AE72326F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2A3-CD44-011C-6215-D0201249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CC1E00-F297-4BDA-1B92-DBDF7BFB4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Релаксація </a:t>
            </a: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6795CF23-DA36-9ACE-74F1-17063BD20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A3431E-D5A2-DCB2-7B57-7AA0D34532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77" y="2854960"/>
            <a:ext cx="5491651" cy="37287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419FCA-017C-C288-AE08-5448939761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47" y="3143013"/>
            <a:ext cx="4871614" cy="28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15DE8-2C32-DF1D-8268-45AE0AA26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8BAF9-5D09-7C76-06B5-8FD122A6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7B0116-32E5-97C0-1CD8-718871DD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Гра на розвиток навичок орієнтування в просторі</a:t>
            </a: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D3CC1E7F-81D9-FC37-394F-6CD55E372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9487B-F04A-0657-CFF3-F2CC83DB93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2" y="2794410"/>
            <a:ext cx="4426688" cy="276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9251BA-58B8-62BD-1DAC-6650668CA5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301" y="3566160"/>
            <a:ext cx="4881446" cy="313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C7EEE8-03FC-FC4E-D6CB-F6A2E145AA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272" y="2948463"/>
            <a:ext cx="4426688" cy="2455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9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2A11-6D85-D7DB-E52D-49AB00C0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210F6-CEC7-B6E7-6AFE-876729E7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1B3B2F-B245-E71D-1268-EBF208FF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Перкусія тіла</a:t>
            </a: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A0665B6D-1050-D802-A6C7-C871DE7BC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97A61-C3D7-4979-5485-325E0B75DD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9" y="3017936"/>
            <a:ext cx="4249057" cy="243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5EE48-0B81-5253-E15E-DA32FE24C5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694" y="2388498"/>
            <a:ext cx="6680874" cy="384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96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F9ED7-51D9-A4BF-9DF4-0BD789193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220F-29E8-2CE7-5069-CDEE005F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Особливості взаємодії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2D14D7-D6E8-6EC1-F2FB-8D7A3844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03193"/>
            <a:ext cx="9613861" cy="3599316"/>
          </a:xfrm>
        </p:spPr>
        <p:txBody>
          <a:bodyPr>
            <a:norm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Перкусія тіла</a:t>
            </a:r>
          </a:p>
        </p:txBody>
      </p:sp>
      <p:pic>
        <p:nvPicPr>
          <p:cNvPr id="4" name="Picture 5" descr="C:\Users\Natasha\Desktop\Безымянный1.jpg">
            <a:extLst>
              <a:ext uri="{FF2B5EF4-FFF2-40B4-BE49-F238E27FC236}">
                <a16:creationId xmlns:a16="http://schemas.microsoft.com/office/drawing/2014/main" id="{4944DEB1-D4AD-C7D3-4023-9F3DCA565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19" r="100000">
                        <a14:backgroundMark x1="27027" y1="44223" x2="27027" y2="44223"/>
                        <a14:backgroundMark x1="27027" y1="56175" x2="37066" y2="61355"/>
                        <a14:backgroundMark x1="20463" y1="67729" x2="12741" y2="17131"/>
                        <a14:backgroundMark x1="99614" y1="27490" x2="81081" y2="69323"/>
                        <a14:backgroundMark x1="61776" y1="7171" x2="61776" y2="7171"/>
                        <a14:backgroundMark x1="99614" y1="82470" x2="99614" y2="82470"/>
                        <a14:backgroundMark x1="92278" y1="72908" x2="92278" y2="72908"/>
                        <a14:backgroundMark x1="91120" y1="72908" x2="90347" y2="74900"/>
                        <a14:backgroundMark x1="89961" y1="76494" x2="82625" y2="78486"/>
                        <a14:backgroundMark x1="78378" y1="80080" x2="78378" y2="80080"/>
                        <a14:backgroundMark x1="76834" y1="80876" x2="76834" y2="80876"/>
                        <a14:backgroundMark x1="72973" y1="80876" x2="72973" y2="80876"/>
                        <a14:backgroundMark x1="40541" y1="79283" x2="40541" y2="79283"/>
                        <a14:backgroundMark x1="33591" y1="75299" x2="32046" y2="74104"/>
                        <a14:backgroundMark x1="28185" y1="71315" x2="28185" y2="71315"/>
                        <a14:backgroundMark x1="28185" y1="71315" x2="28185" y2="71315"/>
                        <a14:backgroundMark x1="37838" y1="97610" x2="37838" y2="97610"/>
                        <a14:backgroundMark x1="39382" y1="98008" x2="41313" y2="99602"/>
                        <a14:backgroundMark x1="64865" y1="86853" x2="64865" y2="86853"/>
                        <a14:backgroundMark x1="59846" y1="86056" x2="59846" y2="86056"/>
                        <a14:backgroundMark x1="58301" y1="4781" x2="58301" y2="4781"/>
                        <a14:backgroundMark x1="60618" y1="6773" x2="60618" y2="6773"/>
                        <a14:backgroundMark x1="64093" y1="7171" x2="64093" y2="7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456" y="331289"/>
            <a:ext cx="2145491" cy="20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FB84A2-55B8-2B34-E860-068E7C2BF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680" y="2600961"/>
            <a:ext cx="7112000" cy="40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Берлі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199</Words>
  <Application>Microsoft Office PowerPoint</Application>
  <PresentationFormat>Широкий екран</PresentationFormat>
  <Paragraphs>34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Symbol</vt:lpstr>
      <vt:lpstr>Times New Roman</vt:lpstr>
      <vt:lpstr>Trebuchet MS</vt:lpstr>
      <vt:lpstr>1_Берлін</vt:lpstr>
      <vt:lpstr>Презентація PowerPoint</vt:lpstr>
      <vt:lpstr>Особливості взаємодії</vt:lpstr>
      <vt:lpstr>Особливості взаємодії</vt:lpstr>
      <vt:lpstr>Особливості взаємодії</vt:lpstr>
      <vt:lpstr>Особливості взаємодії</vt:lpstr>
      <vt:lpstr>Особливості взаємодії</vt:lpstr>
      <vt:lpstr>Особливості взаємодії</vt:lpstr>
      <vt:lpstr>Особливості взаємодії</vt:lpstr>
      <vt:lpstr>Особливості взаємодії</vt:lpstr>
      <vt:lpstr>Особливості взаємодії</vt:lpstr>
      <vt:lpstr>Особливості взаємодії</vt:lpstr>
      <vt:lpstr>Що ми можемо взяти на озброєння?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                                                                завідувача                                                      комунального закладу «Дошкільний навчальний заклад № 7 Вінницької міської ради» Олени Просєкової перед педагогічними колективом, батьками та  громадськістю</dc:title>
  <dc:creator>Lego</dc:creator>
  <cp:lastModifiedBy>Директор</cp:lastModifiedBy>
  <cp:revision>42</cp:revision>
  <dcterms:created xsi:type="dcterms:W3CDTF">2014-04-17T23:07:25Z</dcterms:created>
  <dcterms:modified xsi:type="dcterms:W3CDTF">2025-03-25T10:05:26Z</dcterms:modified>
</cp:coreProperties>
</file>